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97" r:id="rId4"/>
    <p:sldId id="325" r:id="rId5"/>
    <p:sldId id="326" r:id="rId6"/>
    <p:sldId id="327" r:id="rId7"/>
    <p:sldId id="313" r:id="rId8"/>
    <p:sldId id="322" r:id="rId9"/>
    <p:sldId id="328" r:id="rId10"/>
    <p:sldId id="323" r:id="rId11"/>
    <p:sldId id="318" r:id="rId12"/>
    <p:sldId id="335" r:id="rId13"/>
    <p:sldId id="331" r:id="rId14"/>
    <p:sldId id="319" r:id="rId15"/>
    <p:sldId id="337" r:id="rId16"/>
    <p:sldId id="317" r:id="rId17"/>
    <p:sldId id="298" r:id="rId18"/>
    <p:sldId id="299" r:id="rId19"/>
    <p:sldId id="300" r:id="rId20"/>
    <p:sldId id="336" r:id="rId21"/>
    <p:sldId id="332" r:id="rId22"/>
  </p:sldIdLst>
  <p:sldSz cx="12192000" cy="6858000"/>
  <p:notesSz cx="6669088" cy="97536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c van Essen" userId="57f448ca-be38-4640-8e98-5ff36a78def9" providerId="ADAL" clId="{F8334786-7790-4F6D-B9B7-09EC40C9AE91}"/>
    <pc:docChg chg="undo custSel addSld delSld modSld sldOrd modMainMaster">
      <pc:chgData name="Henric van Essen" userId="57f448ca-be38-4640-8e98-5ff36a78def9" providerId="ADAL" clId="{F8334786-7790-4F6D-B9B7-09EC40C9AE91}" dt="2026-05-18T06:20:44.215" v="2427" actId="20577"/>
      <pc:docMkLst>
        <pc:docMk/>
      </pc:docMkLst>
      <pc:sldChg chg="modSp mod setBg">
        <pc:chgData name="Henric van Essen" userId="57f448ca-be38-4640-8e98-5ff36a78def9" providerId="ADAL" clId="{F8334786-7790-4F6D-B9B7-09EC40C9AE91}" dt="2026-05-18T06:19:08.888" v="2382"/>
        <pc:sldMkLst>
          <pc:docMk/>
          <pc:sldMk cId="296626378" sldId="256"/>
        </pc:sldMkLst>
        <pc:spChg chg="mod">
          <ac:chgData name="Henric van Essen" userId="57f448ca-be38-4640-8e98-5ff36a78def9" providerId="ADAL" clId="{F8334786-7790-4F6D-B9B7-09EC40C9AE91}" dt="2026-05-05T09:39:12.925" v="148" actId="20577"/>
          <ac:spMkLst>
            <pc:docMk/>
            <pc:sldMk cId="296626378" sldId="256"/>
            <ac:spMk id="2" creationId="{00000000-0000-0000-0000-000000000000}"/>
          </ac:spMkLst>
        </pc:spChg>
      </pc:sldChg>
      <pc:sldChg chg="add">
        <pc:chgData name="Henric van Essen" userId="57f448ca-be38-4640-8e98-5ff36a78def9" providerId="ADAL" clId="{F8334786-7790-4F6D-B9B7-09EC40C9AE91}" dt="2026-05-05T09:43:00.207" v="149"/>
        <pc:sldMkLst>
          <pc:docMk/>
          <pc:sldMk cId="1863649685" sldId="297"/>
        </pc:sldMkLst>
      </pc:sldChg>
      <pc:sldChg chg="modSp add mod">
        <pc:chgData name="Henric van Essen" userId="57f448ca-be38-4640-8e98-5ff36a78def9" providerId="ADAL" clId="{F8334786-7790-4F6D-B9B7-09EC40C9AE91}" dt="2026-05-11T07:27:00.521" v="1497" actId="14100"/>
        <pc:sldMkLst>
          <pc:docMk/>
          <pc:sldMk cId="2064206184" sldId="298"/>
        </pc:sldMkLst>
        <pc:spChg chg="mod">
          <ac:chgData name="Henric van Essen" userId="57f448ca-be38-4640-8e98-5ff36a78def9" providerId="ADAL" clId="{F8334786-7790-4F6D-B9B7-09EC40C9AE91}" dt="2026-05-11T07:27:00.521" v="1497" actId="14100"/>
          <ac:spMkLst>
            <pc:docMk/>
            <pc:sldMk cId="2064206184" sldId="298"/>
            <ac:spMk id="3" creationId="{6583C512-4CBA-CDBB-577F-4D3CE4C21BB5}"/>
          </ac:spMkLst>
        </pc:spChg>
      </pc:sldChg>
      <pc:sldChg chg="modSp add mod">
        <pc:chgData name="Henric van Essen" userId="57f448ca-be38-4640-8e98-5ff36a78def9" providerId="ADAL" clId="{F8334786-7790-4F6D-B9B7-09EC40C9AE91}" dt="2026-05-11T07:26:44.278" v="1493"/>
        <pc:sldMkLst>
          <pc:docMk/>
          <pc:sldMk cId="1337735431" sldId="299"/>
        </pc:sldMkLst>
        <pc:spChg chg="mod">
          <ac:chgData name="Henric van Essen" userId="57f448ca-be38-4640-8e98-5ff36a78def9" providerId="ADAL" clId="{F8334786-7790-4F6D-B9B7-09EC40C9AE91}" dt="2026-05-11T07:26:44.278" v="1493"/>
          <ac:spMkLst>
            <pc:docMk/>
            <pc:sldMk cId="1337735431" sldId="299"/>
            <ac:spMk id="3" creationId="{3AB08731-7468-BBF8-C0FF-190577BB868C}"/>
          </ac:spMkLst>
        </pc:spChg>
      </pc:sldChg>
      <pc:sldChg chg="add ord">
        <pc:chgData name="Henric van Essen" userId="57f448ca-be38-4640-8e98-5ff36a78def9" providerId="ADAL" clId="{F8334786-7790-4F6D-B9B7-09EC40C9AE91}" dt="2026-05-11T07:27:11.110" v="1501"/>
        <pc:sldMkLst>
          <pc:docMk/>
          <pc:sldMk cId="1209573188" sldId="300"/>
        </pc:sldMkLst>
      </pc:sldChg>
      <pc:sldChg chg="modSp add mod">
        <pc:chgData name="Henric van Essen" userId="57f448ca-be38-4640-8e98-5ff36a78def9" providerId="ADAL" clId="{F8334786-7790-4F6D-B9B7-09EC40C9AE91}" dt="2026-05-05T10:02:50.310" v="199" actId="5793"/>
        <pc:sldMkLst>
          <pc:docMk/>
          <pc:sldMk cId="1876707997" sldId="313"/>
        </pc:sldMkLst>
        <pc:spChg chg="mod">
          <ac:chgData name="Henric van Essen" userId="57f448ca-be38-4640-8e98-5ff36a78def9" providerId="ADAL" clId="{F8334786-7790-4F6D-B9B7-09EC40C9AE91}" dt="2026-05-05T10:02:50.310" v="199" actId="5793"/>
          <ac:spMkLst>
            <pc:docMk/>
            <pc:sldMk cId="1876707997" sldId="313"/>
            <ac:spMk id="3" creationId="{C6400E86-A3E4-6742-ECB6-674F1A5A1EFA}"/>
          </ac:spMkLst>
        </pc:spChg>
      </pc:sldChg>
      <pc:sldChg chg="add">
        <pc:chgData name="Henric van Essen" userId="57f448ca-be38-4640-8e98-5ff36a78def9" providerId="ADAL" clId="{F8334786-7790-4F6D-B9B7-09EC40C9AE91}" dt="2026-05-05T09:43:43.077" v="150"/>
        <pc:sldMkLst>
          <pc:docMk/>
          <pc:sldMk cId="2329314641" sldId="317"/>
        </pc:sldMkLst>
      </pc:sldChg>
      <pc:sldChg chg="modSp add mod">
        <pc:chgData name="Henric van Essen" userId="57f448ca-be38-4640-8e98-5ff36a78def9" providerId="ADAL" clId="{F8334786-7790-4F6D-B9B7-09EC40C9AE91}" dt="2026-05-18T06:20:09.738" v="2405" actId="20577"/>
        <pc:sldMkLst>
          <pc:docMk/>
          <pc:sldMk cId="3209802931" sldId="318"/>
        </pc:sldMkLst>
        <pc:spChg chg="mod">
          <ac:chgData name="Henric van Essen" userId="57f448ca-be38-4640-8e98-5ff36a78def9" providerId="ADAL" clId="{F8334786-7790-4F6D-B9B7-09EC40C9AE91}" dt="2026-05-18T06:20:09.738" v="2405" actId="20577"/>
          <ac:spMkLst>
            <pc:docMk/>
            <pc:sldMk cId="3209802931" sldId="318"/>
            <ac:spMk id="3" creationId="{E0443FE9-0779-7F91-0468-BA6B871BB5F3}"/>
          </ac:spMkLst>
        </pc:spChg>
      </pc:sldChg>
      <pc:sldChg chg="addSp delSp modSp add mod setBg">
        <pc:chgData name="Henric van Essen" userId="57f448ca-be38-4640-8e98-5ff36a78def9" providerId="ADAL" clId="{F8334786-7790-4F6D-B9B7-09EC40C9AE91}" dt="2026-05-12T06:08:16.188" v="1934" actId="20577"/>
        <pc:sldMkLst>
          <pc:docMk/>
          <pc:sldMk cId="1472540916" sldId="319"/>
        </pc:sldMkLst>
        <pc:spChg chg="mod">
          <ac:chgData name="Henric van Essen" userId="57f448ca-be38-4640-8e98-5ff36a78def9" providerId="ADAL" clId="{F8334786-7790-4F6D-B9B7-09EC40C9AE91}" dt="2026-05-05T10:52:10.304" v="499" actId="26606"/>
          <ac:spMkLst>
            <pc:docMk/>
            <pc:sldMk cId="1472540916" sldId="319"/>
            <ac:spMk id="2" creationId="{B87897F4-1632-9969-6F87-906A80D75982}"/>
          </ac:spMkLst>
        </pc:spChg>
        <pc:spChg chg="mod">
          <ac:chgData name="Henric van Essen" userId="57f448ca-be38-4640-8e98-5ff36a78def9" providerId="ADAL" clId="{F8334786-7790-4F6D-B9B7-09EC40C9AE91}" dt="2026-05-12T06:08:16.188" v="1934" actId="20577"/>
          <ac:spMkLst>
            <pc:docMk/>
            <pc:sldMk cId="1472540916" sldId="319"/>
            <ac:spMk id="3" creationId="{233F7B54-9758-A27F-92DE-5C13E7D307B0}"/>
          </ac:spMkLst>
        </pc:spChg>
        <pc:picChg chg="mod ord">
          <ac:chgData name="Henric van Essen" userId="57f448ca-be38-4640-8e98-5ff36a78def9" providerId="ADAL" clId="{F8334786-7790-4F6D-B9B7-09EC40C9AE91}" dt="2026-05-05T10:52:20.319" v="501" actId="1076"/>
          <ac:picMkLst>
            <pc:docMk/>
            <pc:sldMk cId="1472540916" sldId="319"/>
            <ac:picMk id="6" creationId="{F3B09106-B745-5A25-6A87-D5B672F825E8}"/>
          </ac:picMkLst>
        </pc:picChg>
      </pc:sldChg>
      <pc:sldChg chg="add">
        <pc:chgData name="Henric van Essen" userId="57f448ca-be38-4640-8e98-5ff36a78def9" providerId="ADAL" clId="{F8334786-7790-4F6D-B9B7-09EC40C9AE91}" dt="2026-05-05T09:43:00.207" v="149"/>
        <pc:sldMkLst>
          <pc:docMk/>
          <pc:sldMk cId="2867043830" sldId="322"/>
        </pc:sldMkLst>
      </pc:sldChg>
      <pc:sldChg chg="addSp delSp modSp add mod">
        <pc:chgData name="Henric van Essen" userId="57f448ca-be38-4640-8e98-5ff36a78def9" providerId="ADAL" clId="{F8334786-7790-4F6D-B9B7-09EC40C9AE91}" dt="2026-05-18T06:19:42.957" v="2392" actId="20577"/>
        <pc:sldMkLst>
          <pc:docMk/>
          <pc:sldMk cId="2334293072" sldId="323"/>
        </pc:sldMkLst>
        <pc:spChg chg="mod">
          <ac:chgData name="Henric van Essen" userId="57f448ca-be38-4640-8e98-5ff36a78def9" providerId="ADAL" clId="{F8334786-7790-4F6D-B9B7-09EC40C9AE91}" dt="2026-05-18T06:19:42.957" v="2392" actId="20577"/>
          <ac:spMkLst>
            <pc:docMk/>
            <pc:sldMk cId="2334293072" sldId="323"/>
            <ac:spMk id="3" creationId="{11AC8E21-EDF2-6943-8284-321E95B9554B}"/>
          </ac:spMkLst>
        </pc:spChg>
        <pc:picChg chg="add mod">
          <ac:chgData name="Henric van Essen" userId="57f448ca-be38-4640-8e98-5ff36a78def9" providerId="ADAL" clId="{F8334786-7790-4F6D-B9B7-09EC40C9AE91}" dt="2026-05-05T10:46:53.360" v="418" actId="1076"/>
          <ac:picMkLst>
            <pc:docMk/>
            <pc:sldMk cId="2334293072" sldId="323"/>
            <ac:picMk id="6" creationId="{168CFA0D-60D2-6C18-5D1C-CF04161F41A9}"/>
          </ac:picMkLst>
        </pc:picChg>
        <pc:picChg chg="add mod ord">
          <ac:chgData name="Henric van Essen" userId="57f448ca-be38-4640-8e98-5ff36a78def9" providerId="ADAL" clId="{F8334786-7790-4F6D-B9B7-09EC40C9AE91}" dt="2026-05-05T10:13:46.313" v="382" actId="1076"/>
          <ac:picMkLst>
            <pc:docMk/>
            <pc:sldMk cId="2334293072" sldId="323"/>
            <ac:picMk id="9" creationId="{FA27CA37-76E8-224E-D860-DC44FA18CD45}"/>
          </ac:picMkLst>
        </pc:picChg>
        <pc:picChg chg="add mod ord">
          <ac:chgData name="Henric van Essen" userId="57f448ca-be38-4640-8e98-5ff36a78def9" providerId="ADAL" clId="{F8334786-7790-4F6D-B9B7-09EC40C9AE91}" dt="2026-05-05T10:46:58.359" v="419" actId="1076"/>
          <ac:picMkLst>
            <pc:docMk/>
            <pc:sldMk cId="2334293072" sldId="323"/>
            <ac:picMk id="11" creationId="{8F48138B-CF31-96B1-0442-D788474E434A}"/>
          </ac:picMkLst>
        </pc:picChg>
      </pc:sldChg>
      <pc:sldChg chg="add">
        <pc:chgData name="Henric van Essen" userId="57f448ca-be38-4640-8e98-5ff36a78def9" providerId="ADAL" clId="{F8334786-7790-4F6D-B9B7-09EC40C9AE91}" dt="2026-05-05T09:43:00.207" v="149"/>
        <pc:sldMkLst>
          <pc:docMk/>
          <pc:sldMk cId="1643070885" sldId="325"/>
        </pc:sldMkLst>
      </pc:sldChg>
      <pc:sldChg chg="add">
        <pc:chgData name="Henric van Essen" userId="57f448ca-be38-4640-8e98-5ff36a78def9" providerId="ADAL" clId="{F8334786-7790-4F6D-B9B7-09EC40C9AE91}" dt="2026-05-05T09:43:00.207" v="149"/>
        <pc:sldMkLst>
          <pc:docMk/>
          <pc:sldMk cId="2088333253" sldId="326"/>
        </pc:sldMkLst>
      </pc:sldChg>
      <pc:sldChg chg="add">
        <pc:chgData name="Henric van Essen" userId="57f448ca-be38-4640-8e98-5ff36a78def9" providerId="ADAL" clId="{F8334786-7790-4F6D-B9B7-09EC40C9AE91}" dt="2026-05-05T09:43:00.207" v="149"/>
        <pc:sldMkLst>
          <pc:docMk/>
          <pc:sldMk cId="3925083468" sldId="327"/>
        </pc:sldMkLst>
      </pc:sldChg>
      <pc:sldChg chg="modSp add mod">
        <pc:chgData name="Henric van Essen" userId="57f448ca-be38-4640-8e98-5ff36a78def9" providerId="ADAL" clId="{F8334786-7790-4F6D-B9B7-09EC40C9AE91}" dt="2026-05-05T10:04:19.616" v="327" actId="20577"/>
        <pc:sldMkLst>
          <pc:docMk/>
          <pc:sldMk cId="3472983750" sldId="328"/>
        </pc:sldMkLst>
        <pc:spChg chg="mod">
          <ac:chgData name="Henric van Essen" userId="57f448ca-be38-4640-8e98-5ff36a78def9" providerId="ADAL" clId="{F8334786-7790-4F6D-B9B7-09EC40C9AE91}" dt="2026-05-05T10:04:19.616" v="327" actId="20577"/>
          <ac:spMkLst>
            <pc:docMk/>
            <pc:sldMk cId="3472983750" sldId="328"/>
            <ac:spMk id="3" creationId="{FF8C0ED1-3CBB-3F37-0B3F-8733422B8502}"/>
          </ac:spMkLst>
        </pc:spChg>
      </pc:sldChg>
      <pc:sldChg chg="addSp modSp add mod ord">
        <pc:chgData name="Henric van Essen" userId="57f448ca-be38-4640-8e98-5ff36a78def9" providerId="ADAL" clId="{F8334786-7790-4F6D-B9B7-09EC40C9AE91}" dt="2026-05-11T07:19:52.112" v="1356" actId="1076"/>
        <pc:sldMkLst>
          <pc:docMk/>
          <pc:sldMk cId="3910782845" sldId="331"/>
        </pc:sldMkLst>
        <pc:spChg chg="mod">
          <ac:chgData name="Henric van Essen" userId="57f448ca-be38-4640-8e98-5ff36a78def9" providerId="ADAL" clId="{F8334786-7790-4F6D-B9B7-09EC40C9AE91}" dt="2026-05-11T07:05:41.301" v="1349" actId="20577"/>
          <ac:spMkLst>
            <pc:docMk/>
            <pc:sldMk cId="3910782845" sldId="331"/>
            <ac:spMk id="2" creationId="{FC77F1C4-38FA-B61C-4ED0-1103305B3475}"/>
          </ac:spMkLst>
        </pc:spChg>
        <pc:spChg chg="mod">
          <ac:chgData name="Henric van Essen" userId="57f448ca-be38-4640-8e98-5ff36a78def9" providerId="ADAL" clId="{F8334786-7790-4F6D-B9B7-09EC40C9AE91}" dt="2026-05-11T07:18:48.287" v="1350" actId="14100"/>
          <ac:spMkLst>
            <pc:docMk/>
            <pc:sldMk cId="3910782845" sldId="331"/>
            <ac:spMk id="3" creationId="{0F85D728-46A0-0F9E-A873-CBD2FCE0FC38}"/>
          </ac:spMkLst>
        </pc:spChg>
        <pc:picChg chg="add mod ord">
          <ac:chgData name="Henric van Essen" userId="57f448ca-be38-4640-8e98-5ff36a78def9" providerId="ADAL" clId="{F8334786-7790-4F6D-B9B7-09EC40C9AE91}" dt="2026-05-11T07:19:52.112" v="1356" actId="1076"/>
          <ac:picMkLst>
            <pc:docMk/>
            <pc:sldMk cId="3910782845" sldId="331"/>
            <ac:picMk id="5" creationId="{AF210739-3DDB-336B-EA7B-F22FC1634D0F}"/>
          </ac:picMkLst>
        </pc:picChg>
      </pc:sldChg>
      <pc:sldChg chg="add">
        <pc:chgData name="Henric van Essen" userId="57f448ca-be38-4640-8e98-5ff36a78def9" providerId="ADAL" clId="{F8334786-7790-4F6D-B9B7-09EC40C9AE91}" dt="2026-05-05T09:44:09.575" v="151"/>
        <pc:sldMkLst>
          <pc:docMk/>
          <pc:sldMk cId="466088060" sldId="332"/>
        </pc:sldMkLst>
      </pc:sldChg>
      <pc:sldChg chg="delSp modSp add mod">
        <pc:chgData name="Henric van Essen" userId="57f448ca-be38-4640-8e98-5ff36a78def9" providerId="ADAL" clId="{F8334786-7790-4F6D-B9B7-09EC40C9AE91}" dt="2026-05-11T07:42:39.964" v="1794" actId="20577"/>
        <pc:sldMkLst>
          <pc:docMk/>
          <pc:sldMk cId="4931957" sldId="335"/>
        </pc:sldMkLst>
        <pc:spChg chg="mod">
          <ac:chgData name="Henric van Essen" userId="57f448ca-be38-4640-8e98-5ff36a78def9" providerId="ADAL" clId="{F8334786-7790-4F6D-B9B7-09EC40C9AE91}" dt="2026-05-11T07:42:39.964" v="1794" actId="20577"/>
          <ac:spMkLst>
            <pc:docMk/>
            <pc:sldMk cId="4931957" sldId="335"/>
            <ac:spMk id="3" creationId="{0451D15A-B718-ECD8-F6C8-01BAF68776C4}"/>
          </ac:spMkLst>
        </pc:spChg>
      </pc:sldChg>
      <pc:sldChg chg="modSp add mod">
        <pc:chgData name="Henric van Essen" userId="57f448ca-be38-4640-8e98-5ff36a78def9" providerId="ADAL" clId="{F8334786-7790-4F6D-B9B7-09EC40C9AE91}" dt="2026-05-12T06:06:06.217" v="1876" actId="20577"/>
        <pc:sldMkLst>
          <pc:docMk/>
          <pc:sldMk cId="3367744513" sldId="336"/>
        </pc:sldMkLst>
        <pc:spChg chg="mod">
          <ac:chgData name="Henric van Essen" userId="57f448ca-be38-4640-8e98-5ff36a78def9" providerId="ADAL" clId="{F8334786-7790-4F6D-B9B7-09EC40C9AE91}" dt="2026-05-12T06:06:06.217" v="1876" actId="20577"/>
          <ac:spMkLst>
            <pc:docMk/>
            <pc:sldMk cId="3367744513" sldId="336"/>
            <ac:spMk id="3" creationId="{07A8A306-A29F-785E-BC9E-6B54395C396F}"/>
          </ac:spMkLst>
        </pc:spChg>
      </pc:sldChg>
      <pc:sldChg chg="delSp modSp add mod">
        <pc:chgData name="Henric van Essen" userId="57f448ca-be38-4640-8e98-5ff36a78def9" providerId="ADAL" clId="{F8334786-7790-4F6D-B9B7-09EC40C9AE91}" dt="2026-05-18T06:20:44.215" v="2427" actId="20577"/>
        <pc:sldMkLst>
          <pc:docMk/>
          <pc:sldMk cId="3091079640" sldId="337"/>
        </pc:sldMkLst>
        <pc:spChg chg="mod">
          <ac:chgData name="Henric van Essen" userId="57f448ca-be38-4640-8e98-5ff36a78def9" providerId="ADAL" clId="{F8334786-7790-4F6D-B9B7-09EC40C9AE91}" dt="2026-05-12T06:08:53.962" v="1945" actId="20577"/>
          <ac:spMkLst>
            <pc:docMk/>
            <pc:sldMk cId="3091079640" sldId="337"/>
            <ac:spMk id="2" creationId="{187D9172-CC14-9D90-D3FF-FD1B9C1EC913}"/>
          </ac:spMkLst>
        </pc:spChg>
        <pc:spChg chg="mod">
          <ac:chgData name="Henric van Essen" userId="57f448ca-be38-4640-8e98-5ff36a78def9" providerId="ADAL" clId="{F8334786-7790-4F6D-B9B7-09EC40C9AE91}" dt="2026-05-18T06:20:44.215" v="2427" actId="20577"/>
          <ac:spMkLst>
            <pc:docMk/>
            <pc:sldMk cId="3091079640" sldId="337"/>
            <ac:spMk id="3" creationId="{2315E45F-F44A-B270-89E9-AAA92D3C6300}"/>
          </ac:spMkLst>
        </pc:spChg>
      </pc:sldChg>
      <pc:sldMasterChg chg="setBg modSldLayout">
        <pc:chgData name="Henric van Essen" userId="57f448ca-be38-4640-8e98-5ff36a78def9" providerId="ADAL" clId="{F8334786-7790-4F6D-B9B7-09EC40C9AE91}" dt="2026-05-18T06:19:08.888" v="2382"/>
        <pc:sldMasterMkLst>
          <pc:docMk/>
          <pc:sldMasterMk cId="1525688846" sldId="2147483648"/>
        </pc:sldMasterMkLst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4212261913" sldId="2147483649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471591303" sldId="2147483650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1743412724" sldId="2147483651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2858747157" sldId="2147483652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1478931765" sldId="2147483653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707902680" sldId="2147483654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2241790313" sldId="2147483655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3943627257" sldId="2147483656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4045723720" sldId="2147483657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68466173" sldId="2147483658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1525688846" sldId="2147483648"/>
            <pc:sldLayoutMk cId="1520781911" sldId="2147483659"/>
          </pc:sldLayoutMkLst>
        </pc:sldLayoutChg>
      </pc:sldMasterChg>
      <pc:sldMasterChg chg="setBg modSldLayout">
        <pc:chgData name="Henric van Essen" userId="57f448ca-be38-4640-8e98-5ff36a78def9" providerId="ADAL" clId="{F8334786-7790-4F6D-B9B7-09EC40C9AE91}" dt="2026-05-18T06:19:08.888" v="2382"/>
        <pc:sldMasterMkLst>
          <pc:docMk/>
          <pc:sldMasterMk cId="3464558172" sldId="2147483660"/>
        </pc:sldMasterMkLst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425856046" sldId="2147483661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113473589" sldId="2147483662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1087753035" sldId="2147483663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831438507" sldId="2147483664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1701628810" sldId="2147483665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2474886162" sldId="2147483666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1829847210" sldId="2147483667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2805816543" sldId="2147483668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3371101995" sldId="2147483669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1570638935" sldId="2147483670"/>
          </pc:sldLayoutMkLst>
        </pc:sldLayoutChg>
        <pc:sldLayoutChg chg="setBg">
          <pc:chgData name="Henric van Essen" userId="57f448ca-be38-4640-8e98-5ff36a78def9" providerId="ADAL" clId="{F8334786-7790-4F6D-B9B7-09EC40C9AE91}" dt="2026-05-18T06:19:08.888" v="2382"/>
          <pc:sldLayoutMkLst>
            <pc:docMk/>
            <pc:sldMasterMk cId="3464558172" sldId="2147483660"/>
            <pc:sldLayoutMk cId="195820676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C085E3B9-E3CB-4957-948C-4160A609D019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7539" y="4693831"/>
            <a:ext cx="5334011" cy="383997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A6B36014-FD01-4627-86BC-2AE1255E3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47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2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6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78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5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7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75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43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62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88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847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81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59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101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63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2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41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4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93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90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79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6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72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68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AB84-07CF-48E1-A464-4E3401ABAAB1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0324-3CEB-4274-9517-6E8C31C61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55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1" y="2606435"/>
            <a:ext cx="5348377" cy="40112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1975" y="819150"/>
            <a:ext cx="11439525" cy="1600200"/>
          </a:xfrm>
        </p:spPr>
        <p:txBody>
          <a:bodyPr>
            <a:noAutofit/>
          </a:bodyPr>
          <a:lstStyle/>
          <a:p>
            <a:r>
              <a:rPr lang="nl-NL" b="1" dirty="0">
                <a:latin typeface="Coinage Caps Kruger Gray" pitchFamily="2" charset="0"/>
              </a:rPr>
              <a:t>De rol van de longverpleegkundige in de thuiszorg bij ILD</a:t>
            </a:r>
            <a:endParaRPr lang="nl-NL" dirty="0">
              <a:latin typeface="Coinage Caps Kruger Gr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8DA4B-D01C-9B31-95A1-245C46CA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apparaat, Huishoudelijk apparaat&#10;&#10;Door AI gegenereerde inhoud is mogelijk onjuist.">
            <a:extLst>
              <a:ext uri="{FF2B5EF4-FFF2-40B4-BE49-F238E27FC236}">
                <a16:creationId xmlns:a16="http://schemas.microsoft.com/office/drawing/2014/main" id="{F5911114-8D35-4E6C-7201-AC358A4E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1209954"/>
            <a:ext cx="4833257" cy="55174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0128F0-02B7-3101-9EB1-DDE60041D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Wat en hoe?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443FE9-0779-7F91-0468-BA6B871BB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447801"/>
            <a:ext cx="6629400" cy="5279570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Voorlichting, uitleg over en demonstratie van zuurstoftherapie en de daarbij behorende apparatuur en onderhoud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Uitleg over gebruik en (wijzigingen in) voorschrift zuurstof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Gezamenlijk kiezen type mobiele </a:t>
            </a:r>
            <a:r>
              <a:rPr lang="nl-NL" sz="2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concentrator</a:t>
            </a: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eventuele hulpmiddelen 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 nodig contact met behandelaar en firma</a:t>
            </a: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8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4C5E7-0C8C-23FE-66C9-09356BA9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70BB7-FD7B-1BF9-5E8E-B3F6A658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Wat en hoe?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51D15A-B718-ECD8-F6C8-01BAF6877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7801"/>
            <a:ext cx="10038079" cy="527957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Laagdrempelig benaderbaar bij toegenomen of andere klachten 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Signaleren klachten en problemen en waar nodig actie hierop ondernemen (o.a. energiemanagement, voeding, medicatie)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Inschakelen andere disciplines waar nodig (thuiszorg, fysiotherapie, diëtetiek, ergo)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Hulp en begeleiding bij het aanvragen/regelen van hulpmiddelen (scootmobiel, traplift</a:t>
            </a:r>
            <a:r>
              <a:rPr lang="nl-NL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bed, etc.)</a:t>
            </a:r>
            <a:endParaRPr lang="nl-NL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3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78B6-D919-B587-E7A8-9C883FFE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F210739-3DDB-336B-EA7B-F22FC163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1171756"/>
            <a:ext cx="5527040" cy="55270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77F1C4-38FA-B61C-4ED0-1103305B3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Wat en hoe?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85D728-46A0-0F9E-A873-CBD2FCE0F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9680"/>
            <a:ext cx="6116319" cy="328168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Uitleg en voorlichting aan partner, familie en vrienden</a:t>
            </a: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78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71D5C-E30A-9DA8-BE85-CD5AD48D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897F4-1632-9969-6F87-906A80D75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>
                <a:latin typeface="Coinage Caps Kruger Gray" pitchFamily="2" charset="0"/>
              </a:rPr>
              <a:t>Maar ook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3F7B54-9758-A27F-92DE-5C13E7D30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447801"/>
            <a:ext cx="5410200" cy="453934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Signaleren van en aandacht voor levenseindevraagstukken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Voorlichting over de toekomst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Gesprekken over toekomstige zorgplanning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Desgewenst aan de hand van het persoonlijk zorgplan</a:t>
            </a: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 descr="Afbeelding met persoon, pols, hand, vinger&#10;&#10;Door AI gegenereerde inhoud is mogelijk onjuist.">
            <a:extLst>
              <a:ext uri="{FF2B5EF4-FFF2-40B4-BE49-F238E27FC236}">
                <a16:creationId xmlns:a16="http://schemas.microsoft.com/office/drawing/2014/main" id="{F3B09106-B745-5A25-6A87-D5B672F82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53" y="1447800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70A4-6148-5A4D-CC30-5F1B6834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172-CC14-9D90-D3FF-FD1B9C1EC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dirty="0">
                <a:latin typeface="Coinage Caps Kruger Gray" pitchFamily="2" charset="0"/>
              </a:rPr>
              <a:t>Wat als..?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15E45F-F44A-B270-89E9-AAA92D3C6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7801"/>
            <a:ext cx="10332719" cy="4539343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longarts de zorg aan de </a:t>
            </a:r>
            <a:r>
              <a:rPr lang="nl-NL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huisarts overdraagt?</a:t>
            </a:r>
            <a:endParaRPr lang="nl-NL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Niet opgegeven</a:t>
            </a:r>
          </a:p>
          <a:p>
            <a:pPr marL="800100" lvl="1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zorg die de longarts kan bieden heeft geen meerwaarde ten opzichte van die van de huisarts</a:t>
            </a:r>
          </a:p>
          <a:p>
            <a:pPr marL="800100" lvl="1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Huisarts vaak dichterbij, letterlijk en figuurlijk. Makkelijker te benaderen</a:t>
            </a:r>
          </a:p>
          <a:p>
            <a:pPr marL="800100" lvl="1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 indicatie voor levensverwachting of verloop</a:t>
            </a:r>
          </a:p>
          <a:p>
            <a:pPr marL="800100" lvl="1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Zorg nog altijd gewaarborgd</a:t>
            </a:r>
          </a:p>
          <a:p>
            <a:pPr marL="800100" lvl="1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 nodig altijd de optie tot ruggenspraak met de longarts en/of terug in consult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07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3FB07-0B83-A3D6-0242-937D0813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1EB8-AC2F-5DE7-DCB9-74137117D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Toekomst?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F51A15-630F-EA97-087C-827AB8708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5439"/>
            <a:ext cx="9144000" cy="4680585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Beeldzorg (in ontwikkeling)</a:t>
            </a: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 descr="Afbeelding met Tablet, persoon, overdekt, rekenmachine&#10;&#10;Door AI gegenereerde inhoud is mogelijk onjuist.">
            <a:extLst>
              <a:ext uri="{FF2B5EF4-FFF2-40B4-BE49-F238E27FC236}">
                <a16:creationId xmlns:a16="http://schemas.microsoft.com/office/drawing/2014/main" id="{29E97896-0627-8674-B28E-867A5B4C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08339"/>
            <a:ext cx="5116286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DE819-ED46-6814-EBA6-B71348DA9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8D0D4-395E-732B-657E-11D6B7DB3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In consult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83C512-4CBA-CDBB-577F-4D3CE4C21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6720"/>
            <a:ext cx="9144000" cy="332930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theorie in iedere fase van het ziekteproces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praktijk vaak na een ziekenhuisopname en/of starten met een specifieke therapie zoals zuurstof, PEP-therapie of vernevelen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20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28FFD-F0BD-20E5-3AF8-1B7CBBE3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7E4BF-6DBD-DA8D-CCB9-4B10B0CF8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Hoe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B08731-7468-BBF8-C0FF-190577BB8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7949"/>
            <a:ext cx="9144000" cy="3648075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Samenindewijkzorg.nl (Specifiek Midden-Gelderland)</a:t>
            </a: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specialist of huisarts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andere zorgverlener (wijkverpleegkundige, fysiotherapeut, ergotherapeut, etc.)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Zelf of door familie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73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2F1F-73CA-6AD0-EBF9-C463640E4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1F2F2-123F-D3E6-4423-8971BE7DD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Hoe</a:t>
            </a:r>
            <a:endParaRPr lang="nl-NL" sz="7200" dirty="0">
              <a:latin typeface="Coinage Caps Kruger Gray" pitchFamily="2" charset="0"/>
            </a:endParaRPr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BA209713-397D-32B3-33CD-34AF55BF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29" y="1208266"/>
            <a:ext cx="7417181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0D6F4-C629-ADD8-787C-C2B266B2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4EED9-2378-F89D-EA26-3CFFAF9D5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Hoe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A8A306-A29F-785E-BC9E-6B54395C3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7201"/>
            <a:ext cx="9144000" cy="456882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 van Nederland zijn huisbezoeken soms wel, maar soms ook niet mogelijk. Informeer bij longarts, </a:t>
            </a:r>
            <a:r>
              <a:rPr lang="nl-NL" sz="2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longpoli</a:t>
            </a: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huisarts of thuiszorg bij ILD een optie is. 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Midden- en West-Brabant, Almere, Drenthe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 bezoeken aan de longverpleegkundige op de polikliniek van het ziekenhuis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Incidenteel via de huisarts of gespecialiseerd POH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74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Even voorstellen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647949"/>
            <a:ext cx="9144000" cy="3648075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Henric van Essen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Longverpleegkundige STMG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64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clipart, tekening, Kinderkunst, illustratie&#10;&#10;Automatisch gegenereerde beschrijving">
            <a:extLst>
              <a:ext uri="{FF2B5EF4-FFF2-40B4-BE49-F238E27FC236}">
                <a16:creationId xmlns:a16="http://schemas.microsoft.com/office/drawing/2014/main" id="{3C76D15E-47E5-EB04-8B1E-A8C2EE12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60" y="718290"/>
            <a:ext cx="7187648" cy="58063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Vragen?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647949"/>
            <a:ext cx="9144000" cy="397192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08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5CBF-505F-CD0A-9531-6440AE1C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9C77B-E308-4F58-5AFE-C349ED02F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Geschiedenis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2C06BF-0140-3BE2-FF4B-4B571D7ED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44321"/>
            <a:ext cx="9144000" cy="985519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Sinds de jaren ‘90, gelijk met de ontwikkelingen in de ketenzorg van astma en COPD</a:t>
            </a:r>
          </a:p>
        </p:txBody>
      </p:sp>
      <p:pic>
        <p:nvPicPr>
          <p:cNvPr id="5" name="Afbeelding 4" descr="Afbeelding met tekst, illustratie, tekening, clipart&#10;&#10;Door AI gegenereerde inhoud is mogelijk onjuist.">
            <a:extLst>
              <a:ext uri="{FF2B5EF4-FFF2-40B4-BE49-F238E27FC236}">
                <a16:creationId xmlns:a16="http://schemas.microsoft.com/office/drawing/2014/main" id="{9E11A57C-F62D-6DC8-FCE1-29E82309E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74" y="2511061"/>
            <a:ext cx="8027127" cy="40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6E64E-4B26-6508-28FD-A81978F8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87543-2170-9BEA-E670-CC21E41A0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Geschiedenis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565816-FF18-C52E-2845-F35C98EC2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9685"/>
            <a:ext cx="9144000" cy="4456339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Rond 2017 eerste stappen naar het zorgpad COPD door LAN 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Doel: Verbeteren van de zorg rondom een ziekenhuisopname om heropname te voorkomen en kwaliteit van leven te verbeteren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Focus met name op COPD, daarna astma, en inmiddels ook verschuiving naar andere aandoeningen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33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333375"/>
            <a:ext cx="11013440" cy="1114425"/>
          </a:xfrm>
        </p:spPr>
        <p:txBody>
          <a:bodyPr>
            <a:noAutofit/>
          </a:bodyPr>
          <a:lstStyle/>
          <a:p>
            <a:r>
              <a:rPr lang="nl-NL" sz="5400" b="1" dirty="0">
                <a:latin typeface="Coinage Caps Kruger Gray" pitchFamily="2" charset="0"/>
              </a:rPr>
              <a:t>Wat doet een longverpleegkundige?</a:t>
            </a:r>
            <a:endParaRPr lang="nl-NL" sz="5400" dirty="0">
              <a:latin typeface="Coinage Caps Kruger Gray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647949"/>
            <a:ext cx="9144000" cy="1114425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Eén of meerdere huisbezoeken, afhankelijk van de vraag en de situatie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08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2EAF-68A4-A1B4-362B-BE869A24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9BC61-E9CC-8DBC-7486-798ECDF33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Doel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400E86-A3E4-6742-ECB6-674F1A5A1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9280"/>
            <a:ext cx="10393680" cy="476059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(een rol in) het optimaliseren van leefomstandigheden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Verlichten van klachten 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Voorkomen van ziekenhuisopnames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 van de longziekte zoveel mogelijk minimaliseren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Continuïteit van zorg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Maar eigenlijk…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670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D6BC-F967-90FE-2383-2BFBE3B46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99BAD-B2AB-6308-0830-7F04BDA5C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Doel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F218A2-7C94-E711-7009-09C912823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9280"/>
            <a:ext cx="9144000" cy="4760595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leven inrichten rondom uw longziekte in plaats van uw longziekte het leven te laten inrichten</a:t>
            </a:r>
          </a:p>
          <a:p>
            <a:pPr marL="34290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04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BC1EB-FB8D-23E2-7D7C-0C0E6AD61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D104E-E82A-F0FB-CC39-8754F75A3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Wat en hoe?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8C0ED1-3CBB-3F37-0B3F-8733422B8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7801"/>
            <a:ext cx="6705600" cy="520337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Voorlichting over uw longziekte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Voorlichting over de klachten en consequenties van uw longziekte voor het dagelijks leven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Uitleg en voorlichting over wat u zelf kunt doen om de klachten en consequenties zoveel mogelijk te beperken (o.a. met behulp van oefeningen, folders, )</a:t>
            </a:r>
          </a:p>
          <a:p>
            <a:pPr lvl="0" algn="l">
              <a:lnSpc>
                <a:spcPct val="107000"/>
              </a:lnSpc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A6A4DA-5FA7-1BC6-E23B-2122AFAA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1289957"/>
            <a:ext cx="3601367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FCCC-F197-BC3B-39B3-E47671309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48138B-CF31-96B1-0442-D788474E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670" y="3509037"/>
            <a:ext cx="3353852" cy="33489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A27CA37-76E8-224E-D860-DC44FA18C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7" y="1152299"/>
            <a:ext cx="4572000" cy="2959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84D8EE-AC0B-3B1A-3B68-C9BDE4A33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1114425"/>
          </a:xfrm>
        </p:spPr>
        <p:txBody>
          <a:bodyPr>
            <a:noAutofit/>
          </a:bodyPr>
          <a:lstStyle/>
          <a:p>
            <a:r>
              <a:rPr lang="nl-NL" sz="7200" b="1" dirty="0">
                <a:latin typeface="Coinage Caps Kruger Gray" pitchFamily="2" charset="0"/>
              </a:rPr>
              <a:t>Wat en hoe?</a:t>
            </a:r>
            <a:endParaRPr lang="nl-NL" sz="7200" dirty="0">
              <a:latin typeface="Coinage Caps Kruger Gray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AC8E21-EDF2-6943-8284-321E95B95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7801"/>
            <a:ext cx="5516880" cy="484822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Voorlichting, uitleg, demonstratie van en advies over  medicatie (Fibroseremmers, Oramorph, Oxazepam, </a:t>
            </a:r>
            <a:r>
              <a:rPr lang="nl-NL" sz="2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Fluimucil</a:t>
            </a: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en hulpmiddelen (</a:t>
            </a:r>
            <a:r>
              <a:rPr lang="nl-NL" sz="2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Aerobika</a:t>
            </a: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l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8CFA0D-60D2-6C18-5D1C-CF04161F4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95" y="4111399"/>
            <a:ext cx="4128105" cy="23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30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04BFF37065B47B2C5EF155E2E480E" ma:contentTypeVersion="20" ma:contentTypeDescription="Een nieuw document maken." ma:contentTypeScope="" ma:versionID="b879e0dc4963b2a657847c5556890834">
  <xsd:schema xmlns:xsd="http://www.w3.org/2001/XMLSchema" xmlns:xs="http://www.w3.org/2001/XMLSchema" xmlns:p="http://schemas.microsoft.com/office/2006/metadata/properties" xmlns:ns2="d92af3fb-b7cb-4af9-8405-7cc8e718a84c" xmlns:ns3="e86bcb90-7b6b-4a0e-9e6b-b77c63975296" targetNamespace="http://schemas.microsoft.com/office/2006/metadata/properties" ma:root="true" ma:fieldsID="32594dd2269be55dbf5bb67beae6d434" ns2:_="" ns3:_="">
    <xsd:import namespace="d92af3fb-b7cb-4af9-8405-7cc8e718a84c"/>
    <xsd:import namespace="e86bcb90-7b6b-4a0e-9e6b-b77c639752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af3fb-b7cb-4af9-8405-7cc8e718a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000cccbc-9f4d-4ba6-b7bb-2ff307fce6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cb90-7b6b-4a0e-9e6b-b77c6397529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678cb4c-5da5-4dc3-983f-cca11e38c89f}" ma:internalName="TaxCatchAll" ma:showField="CatchAllData" ma:web="e86bcb90-7b6b-4a0e-9e6b-b77c639752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2af3fb-b7cb-4af9-8405-7cc8e718a84c">
      <Terms xmlns="http://schemas.microsoft.com/office/infopath/2007/PartnerControls"/>
    </lcf76f155ced4ddcb4097134ff3c332f>
    <TaxCatchAll xmlns="e86bcb90-7b6b-4a0e-9e6b-b77c63975296" xsi:nil="true"/>
  </documentManagement>
</p:properties>
</file>

<file path=customXml/itemProps1.xml><?xml version="1.0" encoding="utf-8"?>
<ds:datastoreItem xmlns:ds="http://schemas.openxmlformats.org/officeDocument/2006/customXml" ds:itemID="{5303DA5A-05C9-4602-A68F-420C75CB0924}"/>
</file>

<file path=customXml/itemProps2.xml><?xml version="1.0" encoding="utf-8"?>
<ds:datastoreItem xmlns:ds="http://schemas.openxmlformats.org/officeDocument/2006/customXml" ds:itemID="{7A3268F9-D359-49EC-BFED-0E6425F087E2}"/>
</file>

<file path=customXml/itemProps3.xml><?xml version="1.0" encoding="utf-8"?>
<ds:datastoreItem xmlns:ds="http://schemas.openxmlformats.org/officeDocument/2006/customXml" ds:itemID="{6FEF7749-3468-4F30-BD46-BEB27E405024}"/>
</file>

<file path=docMetadata/LabelInfo.xml><?xml version="1.0" encoding="utf-8"?>
<clbl:labelList xmlns:clbl="http://schemas.microsoft.com/office/2020/mipLabelMetadata">
  <clbl:label id="{18008465-f407-4168-a033-2ff7fa486e9c}" enabled="0" method="" siteId="{18008465-f407-4168-a033-2ff7fa486e9c}" removed="1"/>
  <clbl:label id="{818405b9-edd8-499b-93c0-d932893597ff}" enabled="1" method="Standard" siteId="{cb042fab-a517-4e4d-945d-cc8cb5440fd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563</Words>
  <Application>Microsoft Office PowerPoint</Application>
  <PresentationFormat>Breedbeeld</PresentationFormat>
  <Paragraphs>79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Coinage Caps Kruger Gray</vt:lpstr>
      <vt:lpstr>Kantoorthema</vt:lpstr>
      <vt:lpstr>1_Kantoorthema</vt:lpstr>
      <vt:lpstr>De rol van de longverpleegkundige in de thuiszorg bij ILD</vt:lpstr>
      <vt:lpstr>Even voorstellen</vt:lpstr>
      <vt:lpstr>Geschiedenis</vt:lpstr>
      <vt:lpstr>Geschiedenis</vt:lpstr>
      <vt:lpstr>Wat doet een longverpleegkundige?</vt:lpstr>
      <vt:lpstr>Doel</vt:lpstr>
      <vt:lpstr>Doel</vt:lpstr>
      <vt:lpstr>Wat en hoe?</vt:lpstr>
      <vt:lpstr>Wat en hoe?</vt:lpstr>
      <vt:lpstr>Wat en hoe?</vt:lpstr>
      <vt:lpstr>Wat en hoe?</vt:lpstr>
      <vt:lpstr>Wat en hoe?</vt:lpstr>
      <vt:lpstr>Maar ook</vt:lpstr>
      <vt:lpstr>Wat als..?</vt:lpstr>
      <vt:lpstr>Toekomst?</vt:lpstr>
      <vt:lpstr>In consult</vt:lpstr>
      <vt:lpstr>Hoe</vt:lpstr>
      <vt:lpstr>Hoe</vt:lpstr>
      <vt:lpstr>Hoe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toen stond alles stil…</dc:title>
  <dc:creator>Henric van Essen</dc:creator>
  <cp:lastModifiedBy>Henric van Essen</cp:lastModifiedBy>
  <cp:revision>109</cp:revision>
  <cp:lastPrinted>2026-05-15T06:55:06Z</cp:lastPrinted>
  <dcterms:created xsi:type="dcterms:W3CDTF">2023-12-27T09:43:52Z</dcterms:created>
  <dcterms:modified xsi:type="dcterms:W3CDTF">2026-05-18T06:20:46Z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0x010100CC504BFF37065B47B2C5EF155E2E480E</vt:lpwstr>
  </property>
  <property fmtid="{D5CDD505-2E9C-101B-9397-08002B2CF9AE}" pid="3" name="MediaServiceImageTags">
    <vt:lpwstr/>
  </property>
</Properties>
</file>